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81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381642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400" dirty="0">
                <a:latin typeface="Cursive standard" pitchFamily="2" charset="0"/>
              </a:rPr>
              <a:t>P, R et F</a:t>
            </a: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2516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Entrainement aux majuscules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le poème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76D956E-9E40-43DE-B885-F41631F671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3E6253B-469B-422F-AC59-D9924BF9C7DF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Copie le poème que tu as choisi.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Prends ton temps.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Corrige-toi.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582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Projet BD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67B75A-00B4-4353-A5E4-8DF1D250F165}"/>
              </a:ext>
            </a:extLst>
          </p:cNvPr>
          <p:cNvSpPr/>
          <p:nvPr/>
        </p:nvSpPr>
        <p:spPr>
          <a:xfrm>
            <a:off x="5866725" y="1003412"/>
            <a:ext cx="3568588" cy="50089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3CEC2D-CB33-4A3C-B0EB-80C6AE140AC0}"/>
              </a:ext>
            </a:extLst>
          </p:cNvPr>
          <p:cNvSpPr/>
          <p:nvPr/>
        </p:nvSpPr>
        <p:spPr>
          <a:xfrm>
            <a:off x="6019125" y="1155812"/>
            <a:ext cx="1449823" cy="14821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7273332-1CE6-4DBB-8089-89B158882F90}"/>
              </a:ext>
            </a:extLst>
          </p:cNvPr>
          <p:cNvSpPr/>
          <p:nvPr/>
        </p:nvSpPr>
        <p:spPr>
          <a:xfrm>
            <a:off x="7591105" y="1155812"/>
            <a:ext cx="1749801" cy="14821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9952D93-B913-4404-B181-8325E18D52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736" y="1622952"/>
            <a:ext cx="2646114" cy="2451790"/>
          </a:xfrm>
          <a:prstGeom prst="rect">
            <a:avLst/>
          </a:prstGeom>
        </p:spPr>
      </p:pic>
      <p:sp>
        <p:nvSpPr>
          <p:cNvPr id="12" name="Bulle narrative : ronde 11">
            <a:extLst>
              <a:ext uri="{FF2B5EF4-FFF2-40B4-BE49-F238E27FC236}">
                <a16:creationId xmlns:a16="http://schemas.microsoft.com/office/drawing/2014/main" id="{BDD40347-3A2B-4FF3-B2C5-ED9B84DC2964}"/>
              </a:ext>
            </a:extLst>
          </p:cNvPr>
          <p:cNvSpPr/>
          <p:nvPr/>
        </p:nvSpPr>
        <p:spPr>
          <a:xfrm>
            <a:off x="6621879" y="1310463"/>
            <a:ext cx="724912" cy="539066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Bulle narrative : ronde 16">
            <a:extLst>
              <a:ext uri="{FF2B5EF4-FFF2-40B4-BE49-F238E27FC236}">
                <a16:creationId xmlns:a16="http://schemas.microsoft.com/office/drawing/2014/main" id="{F26945F8-93B7-4CD6-8C8F-BA1353EE5EFC}"/>
              </a:ext>
            </a:extLst>
          </p:cNvPr>
          <p:cNvSpPr/>
          <p:nvPr/>
        </p:nvSpPr>
        <p:spPr>
          <a:xfrm>
            <a:off x="8420824" y="1250541"/>
            <a:ext cx="724912" cy="539066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4575428-5693-4D5F-BDD0-04FED9AC41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424" y="1830535"/>
            <a:ext cx="5095340" cy="36244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74</Words>
  <Application>Microsoft Office PowerPoint</Application>
  <PresentationFormat>Grand écran</PresentationFormat>
  <Paragraphs>25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Présentation PowerPoint</vt:lpstr>
      <vt:lpstr>Présentation PowerPoint</vt:lpstr>
      <vt:lpstr>Projet BD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2022-08-02T14:39:34Z</dcterms:modified>
</cp:coreProperties>
</file>